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9144000" cy="5715000" type="screen16x1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87"/>
    <p:restoredTop sz="94648"/>
  </p:normalViewPr>
  <p:slideViewPr>
    <p:cSldViewPr snapToGrid="0" snapToObjects="1">
      <p:cViewPr>
        <p:scale>
          <a:sx n="140" d="100"/>
          <a:sy n="140" d="100"/>
        </p:scale>
        <p:origin x="-896" y="-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7" indent="0" algn="ctr">
              <a:buNone/>
              <a:defRPr sz="1500"/>
            </a:lvl2pPr>
            <a:lvl3pPr marL="685793" indent="0" algn="ctr">
              <a:buNone/>
              <a:defRPr sz="1350"/>
            </a:lvl3pPr>
            <a:lvl4pPr marL="1028690" indent="0" algn="ctr">
              <a:buNone/>
              <a:defRPr sz="1200"/>
            </a:lvl4pPr>
            <a:lvl5pPr marL="1371586" indent="0" algn="ctr">
              <a:buNone/>
              <a:defRPr sz="1200"/>
            </a:lvl5pPr>
            <a:lvl6pPr marL="1714483" indent="0" algn="ctr">
              <a:buNone/>
              <a:defRPr sz="1200"/>
            </a:lvl6pPr>
            <a:lvl7pPr marL="2057379" indent="0" algn="ctr">
              <a:buNone/>
              <a:defRPr sz="1200"/>
            </a:lvl7pPr>
            <a:lvl8pPr marL="2400276" indent="0" algn="ctr">
              <a:buNone/>
              <a:defRPr sz="1200"/>
            </a:lvl8pPr>
            <a:lvl9pPr marL="2743173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04271"/>
            <a:ext cx="1971675" cy="48431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304271"/>
            <a:ext cx="5800725" cy="484319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3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9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9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7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7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7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7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6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4"/>
            <a:ext cx="3868340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7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6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087564"/>
            <a:ext cx="3887391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1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897" indent="0">
              <a:buNone/>
              <a:defRPr sz="1050"/>
            </a:lvl2pPr>
            <a:lvl3pPr marL="685793" indent="0">
              <a:buNone/>
              <a:defRPr sz="900"/>
            </a:lvl3pPr>
            <a:lvl4pPr marL="1028690" indent="0">
              <a:buNone/>
              <a:defRPr sz="750"/>
            </a:lvl4pPr>
            <a:lvl5pPr marL="1371586" indent="0">
              <a:buNone/>
              <a:defRPr sz="750"/>
            </a:lvl5pPr>
            <a:lvl6pPr marL="1714483" indent="0">
              <a:buNone/>
              <a:defRPr sz="750"/>
            </a:lvl6pPr>
            <a:lvl7pPr marL="2057379" indent="0">
              <a:buNone/>
              <a:defRPr sz="750"/>
            </a:lvl7pPr>
            <a:lvl8pPr marL="2400276" indent="0">
              <a:buNone/>
              <a:defRPr sz="750"/>
            </a:lvl8pPr>
            <a:lvl9pPr marL="2743173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97" indent="0">
              <a:buNone/>
              <a:defRPr sz="2100"/>
            </a:lvl2pPr>
            <a:lvl3pPr marL="685793" indent="0">
              <a:buNone/>
              <a:defRPr sz="1800"/>
            </a:lvl3pPr>
            <a:lvl4pPr marL="1028690" indent="0">
              <a:buNone/>
              <a:defRPr sz="1500"/>
            </a:lvl4pPr>
            <a:lvl5pPr marL="1371586" indent="0">
              <a:buNone/>
              <a:defRPr sz="1500"/>
            </a:lvl5pPr>
            <a:lvl6pPr marL="1714483" indent="0">
              <a:buNone/>
              <a:defRPr sz="1500"/>
            </a:lvl6pPr>
            <a:lvl7pPr marL="2057379" indent="0">
              <a:buNone/>
              <a:defRPr sz="1500"/>
            </a:lvl7pPr>
            <a:lvl8pPr marL="2400276" indent="0">
              <a:buNone/>
              <a:defRPr sz="1500"/>
            </a:lvl8pPr>
            <a:lvl9pPr marL="2743173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1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897" indent="0">
              <a:buNone/>
              <a:defRPr sz="1050"/>
            </a:lvl2pPr>
            <a:lvl3pPr marL="685793" indent="0">
              <a:buNone/>
              <a:defRPr sz="900"/>
            </a:lvl3pPr>
            <a:lvl4pPr marL="1028690" indent="0">
              <a:buNone/>
              <a:defRPr sz="750"/>
            </a:lvl4pPr>
            <a:lvl5pPr marL="1371586" indent="0">
              <a:buNone/>
              <a:defRPr sz="750"/>
            </a:lvl5pPr>
            <a:lvl6pPr marL="1714483" indent="0">
              <a:buNone/>
              <a:defRPr sz="750"/>
            </a:lvl6pPr>
            <a:lvl7pPr marL="2057379" indent="0">
              <a:buNone/>
              <a:defRPr sz="750"/>
            </a:lvl7pPr>
            <a:lvl8pPr marL="2400276" indent="0">
              <a:buNone/>
              <a:defRPr sz="750"/>
            </a:lvl8pPr>
            <a:lvl9pPr marL="2743173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60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02896-DA1D-8849-9F86-98D348E4D0EC}" type="datetimeFigureOut">
              <a:rPr lang="en-GB" smtClean="0"/>
              <a:t>18/01/2017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60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60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191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79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8" indent="-171448" algn="l" defTabSz="68579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45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4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38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35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3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28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24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2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7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9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9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8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8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79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7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7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281032"/>
              </p:ext>
            </p:extLst>
          </p:nvPr>
        </p:nvGraphicFramePr>
        <p:xfrm>
          <a:off x="2939708" y="1549490"/>
          <a:ext cx="2951044" cy="2172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1044"/>
                <a:gridCol w="540000"/>
                <a:gridCol w="540000"/>
                <a:gridCol w="540000"/>
                <a:gridCol w="540000"/>
              </a:tblGrid>
              <a:tr h="362020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gene</a:t>
                      </a:r>
                      <a:r>
                        <a:rPr lang="en-GB" sz="1200" baseline="0" dirty="0" smtClean="0"/>
                        <a:t> A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0.1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0.8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0.3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0.4</a:t>
                      </a:r>
                      <a:endParaRPr lang="en-GB" dirty="0"/>
                    </a:p>
                  </a:txBody>
                  <a:tcPr/>
                </a:tc>
              </a:tr>
              <a:tr h="362020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gene B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2.2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0.9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0.8</a:t>
                      </a:r>
                      <a:endParaRPr lang="en-GB" sz="1200" dirty="0"/>
                    </a:p>
                  </a:txBody>
                  <a:tcPr/>
                </a:tc>
              </a:tr>
              <a:tr h="362020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gene C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1.2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0.1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0.8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0.7</a:t>
                      </a:r>
                      <a:endParaRPr lang="en-GB" sz="1200" dirty="0"/>
                    </a:p>
                  </a:txBody>
                  <a:tcPr/>
                </a:tc>
              </a:tr>
              <a:tr h="362020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gene D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0.3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0.9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0.3</a:t>
                      </a:r>
                      <a:endParaRPr lang="en-GB" sz="1200" dirty="0"/>
                    </a:p>
                  </a:txBody>
                  <a:tcPr/>
                </a:tc>
              </a:tr>
              <a:tr h="362020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gene E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0.5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0.3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0.5</a:t>
                      </a:r>
                      <a:endParaRPr lang="en-GB" sz="1200" dirty="0"/>
                    </a:p>
                  </a:txBody>
                  <a:tcPr/>
                </a:tc>
              </a:tr>
              <a:tr h="362020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gene F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0.4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0.7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0.3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0.2</a:t>
                      </a:r>
                      <a:endParaRPr lang="en-GB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Left Bracket 4"/>
          <p:cNvSpPr/>
          <p:nvPr/>
        </p:nvSpPr>
        <p:spPr>
          <a:xfrm>
            <a:off x="3662120" y="1549490"/>
            <a:ext cx="113891" cy="2071040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ight Bracket 5"/>
          <p:cNvSpPr/>
          <p:nvPr/>
        </p:nvSpPr>
        <p:spPr>
          <a:xfrm>
            <a:off x="5672371" y="1549490"/>
            <a:ext cx="152321" cy="2071040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Left Brace 6"/>
          <p:cNvSpPr/>
          <p:nvPr/>
        </p:nvSpPr>
        <p:spPr>
          <a:xfrm rot="5400000">
            <a:off x="4500558" y="459164"/>
            <a:ext cx="490355" cy="168051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Left Brace 7"/>
          <p:cNvSpPr/>
          <p:nvPr/>
        </p:nvSpPr>
        <p:spPr>
          <a:xfrm>
            <a:off x="2382253" y="1705233"/>
            <a:ext cx="557456" cy="17917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1763922" y="2430801"/>
            <a:ext cx="643125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Genes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4196546" y="555584"/>
            <a:ext cx="1098378" cy="5245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Experiments</a:t>
            </a:r>
          </a:p>
          <a:p>
            <a:pPr algn="ctr"/>
            <a:r>
              <a:rPr lang="en-GB" dirty="0" smtClean="0"/>
              <a:t>(samples)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9572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217" y="679620"/>
            <a:ext cx="3737667" cy="3799703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498764" y="506627"/>
            <a:ext cx="0" cy="425072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078634" y="284706"/>
            <a:ext cx="84025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mean</a:t>
            </a:r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3341674" y="2512010"/>
            <a:ext cx="84025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variance</a:t>
            </a:r>
            <a:endParaRPr lang="en-GB" dirty="0"/>
          </a:p>
        </p:txBody>
      </p:sp>
      <p:sp>
        <p:nvSpPr>
          <p:cNvPr id="7" name="Left Brace 6"/>
          <p:cNvSpPr/>
          <p:nvPr/>
        </p:nvSpPr>
        <p:spPr>
          <a:xfrm rot="16200000">
            <a:off x="4312708" y="964027"/>
            <a:ext cx="355383" cy="2931114"/>
          </a:xfrm>
          <a:prstGeom prst="leftBrace">
            <a:avLst>
              <a:gd name="adj1" fmla="val 8333"/>
              <a:gd name="adj2" fmla="val 251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3611664" y="4652316"/>
            <a:ext cx="1140538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variance</a:t>
            </a:r>
            <a:endParaRPr lang="en-GB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4289279" y="3958230"/>
            <a:ext cx="355383" cy="1223319"/>
          </a:xfrm>
          <a:prstGeom prst="leftBrace">
            <a:avLst>
              <a:gd name="adj1" fmla="val 8333"/>
              <a:gd name="adj2" fmla="val 251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740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1140" y="1074714"/>
            <a:ext cx="2705742" cy="21596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373807" y="50988"/>
            <a:ext cx="2441694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mtClean="0"/>
              <a:t>Alternative coordinate systems</a:t>
            </a:r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73" y="1096675"/>
            <a:ext cx="2641411" cy="2091369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V="1">
            <a:off x="3775865" y="1096674"/>
            <a:ext cx="2641411" cy="2091369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3775865" y="1096674"/>
            <a:ext cx="2641411" cy="2091369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9357" y="1395738"/>
            <a:ext cx="88900" cy="1016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7335" y="1846167"/>
            <a:ext cx="72807" cy="83208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238448" y="1988149"/>
            <a:ext cx="263214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mtClean="0"/>
              <a:t>x</a:t>
            </a:r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1808268" y="766296"/>
            <a:ext cx="266420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y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6399540" y="1966822"/>
            <a:ext cx="263214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mtClean="0"/>
              <a:t>x</a:t>
            </a:r>
            <a:endParaRPr lang="en-GB"/>
          </a:p>
        </p:txBody>
      </p:sp>
      <p:sp>
        <p:nvSpPr>
          <p:cNvPr id="30" name="TextBox 29"/>
          <p:cNvSpPr txBox="1"/>
          <p:nvPr/>
        </p:nvSpPr>
        <p:spPr>
          <a:xfrm>
            <a:off x="4969360" y="744969"/>
            <a:ext cx="266420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y</a:t>
            </a:r>
            <a:endParaRPr lang="en-GB" dirty="0"/>
          </a:p>
        </p:txBody>
      </p:sp>
      <p:sp>
        <p:nvSpPr>
          <p:cNvPr id="31" name="TextBox 30"/>
          <p:cNvSpPr txBox="1"/>
          <p:nvPr/>
        </p:nvSpPr>
        <p:spPr>
          <a:xfrm>
            <a:off x="6413452" y="956931"/>
            <a:ext cx="303288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/>
                </a:solidFill>
              </a:rPr>
              <a:t>x'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525268" y="860317"/>
            <a:ext cx="306494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/>
                </a:solidFill>
              </a:rPr>
              <a:t>y'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08268" y="3337560"/>
            <a:ext cx="325730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mtClean="0"/>
              <a:t>a)</a:t>
            </a:r>
            <a:endParaRPr lang="en-GB"/>
          </a:p>
        </p:txBody>
      </p:sp>
      <p:sp>
        <p:nvSpPr>
          <p:cNvPr id="34" name="TextBox 33"/>
          <p:cNvSpPr txBox="1"/>
          <p:nvPr/>
        </p:nvSpPr>
        <p:spPr>
          <a:xfrm>
            <a:off x="4931146" y="3401050"/>
            <a:ext cx="333746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2387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2868</TotalTime>
  <Words>59</Words>
  <Application>Microsoft Macintosh PowerPoint</Application>
  <PresentationFormat>On-screen Show (16:10)</PresentationFormat>
  <Paragraphs>45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Perla Troncoso Rey (EI)</dc:creator>
  <cp:lastModifiedBy>Perla Troncoso Rey (EI)</cp:lastModifiedBy>
  <cp:revision>11</cp:revision>
  <dcterms:created xsi:type="dcterms:W3CDTF">2017-01-12T10:56:28Z</dcterms:created>
  <dcterms:modified xsi:type="dcterms:W3CDTF">2017-01-18T21:00:28Z</dcterms:modified>
</cp:coreProperties>
</file>

<file path=docProps/thumbnail.jpeg>
</file>